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66" r:id="rId2"/>
    <p:sldId id="267" r:id="rId3"/>
    <p:sldId id="268" r:id="rId4"/>
    <p:sldId id="272" r:id="rId5"/>
    <p:sldId id="269" r:id="rId6"/>
    <p:sldId id="270" r:id="rId7"/>
    <p:sldId id="271" r:id="rId8"/>
    <p:sldId id="256" r:id="rId9"/>
    <p:sldId id="258" r:id="rId10"/>
    <p:sldId id="274" r:id="rId11"/>
    <p:sldId id="273" r:id="rId12"/>
    <p:sldId id="275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80CCB-0476-4276-8AF4-83BC3CF65817}" type="datetimeFigureOut">
              <a:rPr lang="de-DE" smtClean="0"/>
              <a:t>07.03.2020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F2AC9-BB6C-4A60-92DD-90C8B8EA6F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11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6E401-4285-4168-B0EF-227EDB3F5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20C00A-E71D-4EEA-B4D6-37A8DA4C9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A875FF-2A37-450A-8FBB-D595B62BE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FFA16-D8A7-47F7-8DFD-45E198C84575}" type="datetime1">
              <a:rPr lang="de-DE" smtClean="0"/>
              <a:t>07.03.2020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A04980-60BF-4BF8-9F55-ECDA5C35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Martin-Paul Patscheider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22BCD2-E325-4D09-AA8A-35EC4F16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851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431FCB-9436-432A-B13B-BF7E2EDFE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1407BE1-95CB-4CCE-B934-BC3FEE925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3549AC-9529-456C-9AE3-1BFE54638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1069-9DF5-4D2E-A6F0-1DFD1F36C4A8}" type="datetime1">
              <a:rPr lang="de-DE" smtClean="0"/>
              <a:t>07.03.2020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EFBE40-A80F-44B1-B235-CB708486E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Martin-Paul Patscheider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7D6B2B-D8D2-40BF-AEF5-7B0439D6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738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B09A6DB-F6BC-41DC-B0E8-DE5337C096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740D7E5-5529-42F8-8CF7-E1F91FBD9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78A390-9453-4358-AB74-D8EFE82A1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293D-375D-4379-B433-67D0E1CC3AC0}" type="datetime1">
              <a:rPr lang="de-DE" smtClean="0"/>
              <a:t>07.03.2020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B7693A-5C03-4C74-B08A-2A7A84628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Martin-Paul Patscheider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5CD941-D692-4A0C-941E-AFD64F8A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505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DEF0A-F520-4FF7-A3DD-7F031CCE5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CAA8F7-A77E-4D3B-B7A8-BA2B60FAD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DEFC7-1986-480D-B18B-81534EC23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8A5F-46BB-4BC7-B876-3304BF7C6C25}" type="datetime1">
              <a:rPr lang="de-DE" smtClean="0"/>
              <a:t>07.03.2020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C5C566-84AC-45AE-80B7-A690E329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Martin-Paul Patscheider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0CCAEC-90A8-4E71-82B6-5C0AACB7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241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C2CA9-5C44-43EE-86CA-8AAB65384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47FF7C-3528-463A-B165-170B9E2F1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AFFC53-20C1-4AC4-A2DB-C286BB4AC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0CE5-1BA3-45A8-B5A2-DE53B024ABB3}" type="datetime1">
              <a:rPr lang="de-DE" smtClean="0"/>
              <a:t>07.03.2020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2C3CCA-6ACF-4ACE-AF59-128F23043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Martin-Paul Patscheider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040951-8DE4-47DC-86C6-BE3D5979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00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2D0B4-68E2-4E54-A9E0-DCF634EC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C73822-5446-4E0C-84B2-DC03230A5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EC5B3F-D878-4A4E-990B-16BD026C4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60778C2-F286-4250-B8EB-B87ED759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4125-CEF8-4969-89F6-263C4E9CD7D2}" type="datetime1">
              <a:rPr lang="de-DE" smtClean="0"/>
              <a:t>07.03.2020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7C8F89-E2E8-451E-8361-8543296DA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Martin-Paul Patscheider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B16C82-D2C4-4622-8A1F-C5504CDD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86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8B80B-4841-4211-B9D1-808C93603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E19B03-7FA3-44B2-B540-404908260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4373A1-36DF-4F13-85BB-54F078C3D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189BC-33E5-4C8B-96D4-C151C41D1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D6EB9D8-B65B-4B60-B4C3-759D5E6C63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7E9C78D-D022-4EDC-9A0B-59BB4318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F41D-C0EA-4C03-8B9B-E334A83C6942}" type="datetime1">
              <a:rPr lang="de-DE" smtClean="0"/>
              <a:t>07.03.2020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E5B625D-ED38-4D5C-B010-04E386E1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Martin-Paul Patscheider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9B3FF2-F236-4321-8086-71116888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697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CBA95D-2A20-4B7B-8D8F-B80068A9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D76EEC-0FAA-429B-A18B-7C79D550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36F1-EB2D-4DDE-B1A9-0B3E4635B015}" type="datetime1">
              <a:rPr lang="de-DE" smtClean="0"/>
              <a:t>07.03.2020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637536-352C-4D84-9603-E6331FF5E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Martin-Paul Patscheider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0930C5-6558-41AC-AA62-24E5C8518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41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106AB47-5F34-44F8-8665-9EFE11381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B3AF-326A-48E7-A5BE-2D6BA66386AE}" type="datetime1">
              <a:rPr lang="de-DE" smtClean="0"/>
              <a:t>07.03.2020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FF284C2-131B-46E4-9307-D346ECB4A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Martin-Paul Patscheider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2B5EB1-3B65-4D28-A1DD-67FA008C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770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CC2D17-295A-48E7-87D9-B2E7C8950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84C8AF-26BE-49F8-8214-0CAD7C15C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5DFC27-73CB-4967-9C1E-7F24AE0D6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3AA7C5-C12A-46FF-9081-4F233353B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C264A-161C-4A56-9EE8-27B8E7F3D1BE}" type="datetime1">
              <a:rPr lang="de-DE" smtClean="0"/>
              <a:t>07.03.2020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41E650-F8C6-4D85-BD4D-602DD0F11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Martin-Paul Patscheider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53BF44-BB40-49AD-BEB1-DBCF97A9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678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44A26-8820-4953-9E7A-3C12D58E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9D2BD94-A48D-460A-B671-B8053F938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BA66D0-68E3-44B1-A98B-4F6DD6D75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CA0BC4-F47E-484D-BAEA-C0771F085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D45E7-E68B-4472-807C-060F6F2BF9DD}" type="datetime1">
              <a:rPr lang="de-DE" smtClean="0"/>
              <a:t>07.03.2020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8DA100A-D984-4483-9EB4-83FCBCBB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Martin-Paul Patscheider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C4454C-E88C-4E87-BB96-3E26264DF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9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AF57E3D-E354-4C6C-B5F6-67ED4DD4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9721D0-177E-4448-BB76-933114AFE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8C3053-ADE3-45A2-8705-1E8709CB1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FE1F-F914-42A3-AA4C-131F7A58E287}" type="datetime1">
              <a:rPr lang="de-DE" smtClean="0"/>
              <a:t>07.03.2020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BFB8E3-F79B-4D39-BB3C-E77FD0DAF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Martin-Paul Patscheider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E06939-0CA2-4F52-A1E7-89793F709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24583-CB8B-48BA-8717-CFB819DF6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83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f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Szene, Straße, Nacht, dunkel enthält.&#10;&#10;Automatisch generierte Beschreibung">
            <a:extLst>
              <a:ext uri="{FF2B5EF4-FFF2-40B4-BE49-F238E27FC236}">
                <a16:creationId xmlns:a16="http://schemas.microsoft.com/office/drawing/2014/main" id="{28214574-646E-4F18-BC62-90F692B2C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EB6B132-14EE-45E2-B05F-09069AC57713}"/>
              </a:ext>
            </a:extLst>
          </p:cNvPr>
          <p:cNvSpPr txBox="1"/>
          <p:nvPr/>
        </p:nvSpPr>
        <p:spPr>
          <a:xfrm rot="16200000">
            <a:off x="10604824" y="5368733"/>
            <a:ext cx="2336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Guardian News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D967473-AC2B-404D-A49B-FEF36A9F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8741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topilot_1">
            <a:hlinkClick r:id="" action="ppaction://media"/>
            <a:extLst>
              <a:ext uri="{FF2B5EF4-FFF2-40B4-BE49-F238E27FC236}">
                <a16:creationId xmlns:a16="http://schemas.microsoft.com/office/drawing/2014/main" id="{DB2AF31D-3656-428E-9442-89CDC9FCF4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102471-11EA-4856-883F-778FDE79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Ultraschall- und Radar-Sensoren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43244D2-4E43-4B46-AD4A-ECD33CD9EAD8}"/>
              </a:ext>
            </a:extLst>
          </p:cNvPr>
          <p:cNvSpPr txBox="1"/>
          <p:nvPr/>
        </p:nvSpPr>
        <p:spPr>
          <a:xfrm rot="16200000">
            <a:off x="11128890" y="5854699"/>
            <a:ext cx="1364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Tesla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E0D9891-253D-4E54-B80C-0F74487C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2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9EC75-DCE2-4FFE-92A1-0DA65FE0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Lidar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490A13C-FCF8-46DD-9FB5-02D770EE0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68" y="1889125"/>
            <a:ext cx="5475113" cy="3079750"/>
          </a:xfrm>
        </p:spPr>
      </p:pic>
      <p:pic>
        <p:nvPicPr>
          <p:cNvPr id="6" name="Grafik 5" descr="Ein Bild, das draußen, Straße, Gebäude, Auto enthält.&#10;&#10;Automatisch generierte Beschreibung">
            <a:extLst>
              <a:ext uri="{FF2B5EF4-FFF2-40B4-BE49-F238E27FC236}">
                <a16:creationId xmlns:a16="http://schemas.microsoft.com/office/drawing/2014/main" id="{658721AE-4CAE-42F4-BD31-EB8462F7C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889125"/>
            <a:ext cx="4927600" cy="30797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96BD3F6-18A7-4B67-B788-78743A182E3B}"/>
              </a:ext>
            </a:extLst>
          </p:cNvPr>
          <p:cNvSpPr txBox="1"/>
          <p:nvPr/>
        </p:nvSpPr>
        <p:spPr>
          <a:xfrm rot="16200000">
            <a:off x="10202387" y="4934030"/>
            <a:ext cx="320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</a:t>
            </a:r>
            <a:r>
              <a:rPr lang="de-DE" i="1" u="sng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Waymo</a:t>
            </a:r>
            <a:r>
              <a:rPr lang="de-DE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de-DE" i="1" u="sng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economicblogs</a:t>
            </a:r>
            <a:endParaRPr lang="de-DE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EF3B1FF-2A0A-4C0E-A2A1-170753619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9714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B611AC-C183-4276-8794-0FD524ABD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914737"/>
            <a:ext cx="7772400" cy="1012806"/>
          </a:xfrm>
          <a:solidFill>
            <a:srgbClr val="FFFFFF">
              <a:alpha val="10000"/>
            </a:srgbClr>
          </a:solidFill>
          <a:ln w="25400" cap="sq">
            <a:solidFill>
              <a:schemeClr val="tx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de-DE" sz="2800" dirty="0"/>
              <a:t>Autonome Systeme</a:t>
            </a:r>
          </a:p>
        </p:txBody>
      </p:sp>
      <p:pic>
        <p:nvPicPr>
          <p:cNvPr id="7" name="Inhaltsplatzhalter 6" descr="Ein Bild, das Zug, Spur, Gebäude, Bahnhof enthält.&#10;&#10;Automatisch generierte Beschreibung">
            <a:extLst>
              <a:ext uri="{FF2B5EF4-FFF2-40B4-BE49-F238E27FC236}">
                <a16:creationId xmlns:a16="http://schemas.microsoft.com/office/drawing/2014/main" id="{6CC16372-0A5F-4EC9-AED1-3AD4976F8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4551363"/>
            <a:ext cx="3854450" cy="1147763"/>
          </a:xfrm>
        </p:spPr>
      </p:pic>
      <p:pic>
        <p:nvPicPr>
          <p:cNvPr id="9" name="Grafik 8" descr="Ein Bild, das Auto, Straße, draußen, rot enthält.&#10;&#10;Automatisch generierte Beschreibung">
            <a:extLst>
              <a:ext uri="{FF2B5EF4-FFF2-40B4-BE49-F238E27FC236}">
                <a16:creationId xmlns:a16="http://schemas.microsoft.com/office/drawing/2014/main" id="{668B89E5-CCEB-4168-89FC-223F55F04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2582863"/>
            <a:ext cx="5487988" cy="3116263"/>
          </a:xfrm>
          <a:prstGeom prst="rect">
            <a:avLst/>
          </a:prstGeom>
        </p:spPr>
      </p:pic>
      <p:pic>
        <p:nvPicPr>
          <p:cNvPr id="11" name="Grafik 10" descr="Ein Bild, das draußen, Ebene, Flugzeug, fliegend enthält.&#10;&#10;Automatisch generierte Beschreibung">
            <a:extLst>
              <a:ext uri="{FF2B5EF4-FFF2-40B4-BE49-F238E27FC236}">
                <a16:creationId xmlns:a16="http://schemas.microsoft.com/office/drawing/2014/main" id="{0FE730ED-70F5-44DF-872B-B84C7EE64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2582863"/>
            <a:ext cx="3854450" cy="188595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FB34D01-5C4F-4003-9B24-F415AC02F857}"/>
              </a:ext>
            </a:extLst>
          </p:cNvPr>
          <p:cNvSpPr txBox="1"/>
          <p:nvPr/>
        </p:nvSpPr>
        <p:spPr>
          <a:xfrm rot="16200000">
            <a:off x="10444696" y="5170505"/>
            <a:ext cx="273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Tesla, </a:t>
            </a:r>
            <a:r>
              <a:rPr lang="de-DE" i="1" u="sng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oebb</a:t>
            </a:r>
            <a:r>
              <a:rPr lang="de-DE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de-DE" i="1" u="sng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westjet</a:t>
            </a:r>
            <a:endParaRPr lang="de-DE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F56AB63-C934-4031-B624-1E5433F1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16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Straße, Tisch, weiß enthält.&#10;&#10;Automatisch generierte Beschreibung">
            <a:extLst>
              <a:ext uri="{FF2B5EF4-FFF2-40B4-BE49-F238E27FC236}">
                <a16:creationId xmlns:a16="http://schemas.microsoft.com/office/drawing/2014/main" id="{86F412E6-00C0-4B1A-9941-2E141A0CF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D0DFF5B9-0497-4F77-8388-2A2534D89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31FFABB3-4538-44D8-A0C9-043E184A69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3EE4888-0944-433C-B304-CFCFD5F9FE19}"/>
              </a:ext>
            </a:extLst>
          </p:cNvPr>
          <p:cNvSpPr txBox="1"/>
          <p:nvPr/>
        </p:nvSpPr>
        <p:spPr>
          <a:xfrm rot="16200000">
            <a:off x="10604824" y="5368733"/>
            <a:ext cx="2336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Guardian News</a:t>
            </a:r>
          </a:p>
        </p:txBody>
      </p:sp>
    </p:spTree>
    <p:extLst>
      <p:ext uri="{BB962C8B-B14F-4D97-AF65-F5344CB8AC3E}">
        <p14:creationId xmlns:p14="http://schemas.microsoft.com/office/powerpoint/2010/main" val="63152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F65B2-67B3-4660-9A73-D8B6C5D184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CAAF0D3-8F19-467A-963E-D5C26A27C0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Szene, Straße, Monitor, sitzend enthält.&#10;&#10;Automatisch generierte Beschreibung">
            <a:extLst>
              <a:ext uri="{FF2B5EF4-FFF2-40B4-BE49-F238E27FC236}">
                <a16:creationId xmlns:a16="http://schemas.microsoft.com/office/drawing/2014/main" id="{20D8E35C-743C-412B-9E53-50E49B253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CAC173C-66E1-4A86-B2AB-EEB9FB34C35D}"/>
              </a:ext>
            </a:extLst>
          </p:cNvPr>
          <p:cNvSpPr txBox="1"/>
          <p:nvPr/>
        </p:nvSpPr>
        <p:spPr>
          <a:xfrm rot="16200000">
            <a:off x="10604824" y="5368733"/>
            <a:ext cx="2336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Guardian News</a:t>
            </a:r>
          </a:p>
        </p:txBody>
      </p:sp>
    </p:spTree>
    <p:extLst>
      <p:ext uri="{BB962C8B-B14F-4D97-AF65-F5344CB8AC3E}">
        <p14:creationId xmlns:p14="http://schemas.microsoft.com/office/powerpoint/2010/main" val="3893057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nhaltsplatzhalter 45" descr="Ein Bild, das Person, drinnen, Frau, schwarz enthält.&#10;&#10;Automatisch generierte Beschreibung">
            <a:extLst>
              <a:ext uri="{FF2B5EF4-FFF2-40B4-BE49-F238E27FC236}">
                <a16:creationId xmlns:a16="http://schemas.microsoft.com/office/drawing/2014/main" id="{6FAC5C44-9ED8-4FE4-BB1E-221161F39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3"/>
            <a:ext cx="5063685" cy="2848323"/>
          </a:xfrm>
        </p:spPr>
      </p:pic>
      <p:pic>
        <p:nvPicPr>
          <p:cNvPr id="50" name="Grafik 49" descr="Ein Bild, das Person, Frau, Mann, stehend enthält.&#10;&#10;Automatisch generierte Beschreibung">
            <a:extLst>
              <a:ext uri="{FF2B5EF4-FFF2-40B4-BE49-F238E27FC236}">
                <a16:creationId xmlns:a16="http://schemas.microsoft.com/office/drawing/2014/main" id="{03098556-5D70-46AE-B013-61A3EEAEA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14" y="365124"/>
            <a:ext cx="5063685" cy="284832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2190E21-F6B5-4CC4-A8F3-F4A1AF9E0BE6}"/>
              </a:ext>
            </a:extLst>
          </p:cNvPr>
          <p:cNvSpPr txBox="1"/>
          <p:nvPr/>
        </p:nvSpPr>
        <p:spPr>
          <a:xfrm rot="16200000">
            <a:off x="10604824" y="5368733"/>
            <a:ext cx="2336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Guardian News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45D49B9-6AAF-43B2-9F5B-833D616ED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08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B66CA-4863-4310-B8C4-8D0539146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DCF9AD-58DB-4B79-BFC8-1699DB9BE2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drinnen, Monitor, Laptop, Straße enthält.&#10;&#10;Automatisch generierte Beschreibung">
            <a:extLst>
              <a:ext uri="{FF2B5EF4-FFF2-40B4-BE49-F238E27FC236}">
                <a16:creationId xmlns:a16="http://schemas.microsoft.com/office/drawing/2014/main" id="{BEE1E71A-2014-4121-9CEB-8D9BC0BE9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356364C-1B44-4DC7-B47F-627622C26CCE}"/>
              </a:ext>
            </a:extLst>
          </p:cNvPr>
          <p:cNvSpPr txBox="1"/>
          <p:nvPr/>
        </p:nvSpPr>
        <p:spPr>
          <a:xfrm rot="16200000">
            <a:off x="10604824" y="5368733"/>
            <a:ext cx="2336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Guardian News</a:t>
            </a:r>
          </a:p>
        </p:txBody>
      </p:sp>
    </p:spTree>
    <p:extLst>
      <p:ext uri="{BB962C8B-B14F-4D97-AF65-F5344CB8AC3E}">
        <p14:creationId xmlns:p14="http://schemas.microsoft.com/office/powerpoint/2010/main" val="2585741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4429B-19D6-4BE6-9E5F-35B1F2D5BC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72C47E9-382E-4FE7-9FA4-9700B3A4EC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Computer, Laptop, Monitor, dunkel enthält.&#10;&#10;Automatisch generierte Beschreibung">
            <a:extLst>
              <a:ext uri="{FF2B5EF4-FFF2-40B4-BE49-F238E27FC236}">
                <a16:creationId xmlns:a16="http://schemas.microsoft.com/office/drawing/2014/main" id="{8F64ADE6-3443-4786-AE62-A1A531988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6A70E07-6279-4FEC-ADFC-E34A09FCB70E}"/>
              </a:ext>
            </a:extLst>
          </p:cNvPr>
          <p:cNvSpPr txBox="1"/>
          <p:nvPr/>
        </p:nvSpPr>
        <p:spPr>
          <a:xfrm rot="16200000">
            <a:off x="10604824" y="5368733"/>
            <a:ext cx="2336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Guardian News</a:t>
            </a:r>
          </a:p>
        </p:txBody>
      </p:sp>
    </p:spTree>
    <p:extLst>
      <p:ext uri="{BB962C8B-B14F-4D97-AF65-F5344CB8AC3E}">
        <p14:creationId xmlns:p14="http://schemas.microsoft.com/office/powerpoint/2010/main" val="318235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nhaltsplatzhalter 45" descr="Ein Bild, das Person, drinnen, Frau, schwarz enthält.&#10;&#10;Automatisch generierte Beschreibung">
            <a:extLst>
              <a:ext uri="{FF2B5EF4-FFF2-40B4-BE49-F238E27FC236}">
                <a16:creationId xmlns:a16="http://schemas.microsoft.com/office/drawing/2014/main" id="{6FAC5C44-9ED8-4FE4-BB1E-221161F39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3"/>
            <a:ext cx="5063685" cy="2848323"/>
          </a:xfrm>
        </p:spPr>
      </p:pic>
      <p:pic>
        <p:nvPicPr>
          <p:cNvPr id="50" name="Grafik 49" descr="Ein Bild, das Person, Frau, Mann, stehend enthält.&#10;&#10;Automatisch generierte Beschreibung">
            <a:extLst>
              <a:ext uri="{FF2B5EF4-FFF2-40B4-BE49-F238E27FC236}">
                <a16:creationId xmlns:a16="http://schemas.microsoft.com/office/drawing/2014/main" id="{03098556-5D70-46AE-B013-61A3EEAEA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14" y="365124"/>
            <a:ext cx="5063685" cy="2848323"/>
          </a:xfrm>
          <a:prstGeom prst="rect">
            <a:avLst/>
          </a:prstGeom>
        </p:spPr>
      </p:pic>
      <p:pic>
        <p:nvPicPr>
          <p:cNvPr id="52" name="Grafik 51" descr="Ein Bild, das Person, Mann, dunkel, Front enthält.&#10;&#10;Automatisch generierte Beschreibung">
            <a:extLst>
              <a:ext uri="{FF2B5EF4-FFF2-40B4-BE49-F238E27FC236}">
                <a16:creationId xmlns:a16="http://schemas.microsoft.com/office/drawing/2014/main" id="{511F2C47-7195-420B-911C-C218F9B8C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08027"/>
            <a:ext cx="5063684" cy="284832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4" name="Folienzoom 53">
                <a:extLst>
                  <a:ext uri="{FF2B5EF4-FFF2-40B4-BE49-F238E27FC236}">
                    <a16:creationId xmlns:a16="http://schemas.microsoft.com/office/drawing/2014/main" id="{0A31F309-A92B-407C-9C9A-9F794E243C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60199392"/>
                  </p:ext>
                </p:extLst>
              </p:nvPr>
            </p:nvGraphicFramePr>
            <p:xfrm>
              <a:off x="6290114" y="3508027"/>
              <a:ext cx="5063685" cy="2848323"/>
            </p:xfrm>
            <a:graphic>
              <a:graphicData uri="http://schemas.microsoft.com/office/powerpoint/2016/slidezoom">
                <pslz:sldZm>
                  <pslz:sldZmObj sldId="256" cId="3502228600">
                    <pslz:zmPr id="{B785D6D2-2953-41E8-94DE-7DE0E15170D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063685" cy="28483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4" name="Folienzoom 5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0A31F309-A92B-407C-9C9A-9F794E243C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90114" y="3508027"/>
                <a:ext cx="5063685" cy="28483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1E689584-A079-4C42-9A51-34A08748CB4C}"/>
              </a:ext>
            </a:extLst>
          </p:cNvPr>
          <p:cNvSpPr txBox="1"/>
          <p:nvPr/>
        </p:nvSpPr>
        <p:spPr>
          <a:xfrm rot="16200000">
            <a:off x="10604824" y="5368733"/>
            <a:ext cx="2336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Guardian News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EF27E6F-9439-49B8-AC58-724A3077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86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DB1334-D4D3-42A4-B34A-77FDC22FE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047750"/>
            <a:ext cx="9715500" cy="3103563"/>
          </a:xfrm>
        </p:spPr>
        <p:txBody>
          <a:bodyPr>
            <a:normAutofit fontScale="90000"/>
          </a:bodyPr>
          <a:lstStyle/>
          <a:p>
            <a:r>
              <a:rPr lang="de-DE" dirty="0"/>
              <a:t>Selbstfahrende Autos  - Sicherheit</a:t>
            </a:r>
            <a:br>
              <a:rPr lang="de-DE" dirty="0"/>
            </a:br>
            <a:r>
              <a:rPr lang="de-DE" dirty="0"/>
              <a:t>der implementierten Programme</a:t>
            </a:r>
            <a:br>
              <a:rPr lang="de-DE" dirty="0"/>
            </a:br>
            <a:r>
              <a:rPr lang="de-DE" dirty="0"/>
              <a:t>bei unterschiedlichen Geschwindigkeiten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8F3480E-1798-469A-90A5-DF492C101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62488"/>
            <a:ext cx="9144000" cy="1655762"/>
          </a:xfrm>
        </p:spPr>
        <p:txBody>
          <a:bodyPr/>
          <a:lstStyle/>
          <a:p>
            <a:r>
              <a:rPr lang="de-DE" dirty="0"/>
              <a:t>Von Martin-Paul Patscheider</a:t>
            </a:r>
          </a:p>
          <a:p>
            <a:r>
              <a:rPr lang="de-DE" dirty="0"/>
              <a:t>2020 8C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C7AD32-25A6-4FC6-8237-514D77E3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37339" y="2971800"/>
            <a:ext cx="24955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28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C09C9-5855-4DA5-9234-4819075B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Sensoren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1B7C0-5A68-4B2E-B4DA-9C7E8CE6C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Kameras</a:t>
            </a:r>
          </a:p>
          <a:p>
            <a:r>
              <a:rPr lang="de-DE"/>
              <a:t>Ultraschall</a:t>
            </a:r>
          </a:p>
          <a:p>
            <a:r>
              <a:rPr lang="de-DE"/>
              <a:t>Radar</a:t>
            </a:r>
          </a:p>
          <a:p>
            <a:r>
              <a:rPr lang="de-DE"/>
              <a:t>LiDAR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5B3304-BC9B-4E20-9E42-D7E7DB39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583-CB8B-48BA-8717-CFB819DF684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620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404B74E-0C27-463A-95EA-B5EC482041BE}">
  <we:reference id="wa104380121" version="2.0.0.0" store="de-DE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</Words>
  <Application>Microsoft Office PowerPoint</Application>
  <PresentationFormat>Breitbild</PresentationFormat>
  <Paragraphs>28</Paragraphs>
  <Slides>12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Selbstfahrende Autos  - Sicherheit der implementierten Programme bei unterschiedlichen Geschwindigkeiten</vt:lpstr>
      <vt:lpstr>Sensoren</vt:lpstr>
      <vt:lpstr>Ultraschall- und Radar-Sensoren</vt:lpstr>
      <vt:lpstr>Lidar</vt:lpstr>
      <vt:lpstr>Autonome Systeme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Martin-Paul Patscheider</dc:creator>
  <cp:lastModifiedBy>Verena_H</cp:lastModifiedBy>
  <cp:revision>6</cp:revision>
  <dcterms:created xsi:type="dcterms:W3CDTF">2020-03-05T09:14:31Z</dcterms:created>
  <dcterms:modified xsi:type="dcterms:W3CDTF">2020-03-07T09:51:48Z</dcterms:modified>
</cp:coreProperties>
</file>